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81" r:id="rId20"/>
    <p:sldId id="278" r:id="rId21"/>
    <p:sldId id="283" r:id="rId22"/>
    <p:sldId id="285" r:id="rId23"/>
    <p:sldId id="286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6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5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6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53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9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3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5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E2BDBC-F8BD-4D0D-80F4-C284981341A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5A1C5E-F69F-4C86-BFFE-7CE067DA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6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99752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CID 17-2015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1879985"/>
            <a:ext cx="7327179" cy="194733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* 	Harrison County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* 	US 62 (</a:t>
            </a:r>
            <a:r>
              <a:rPr lang="en-US" sz="4800" dirty="0" err="1" smtClean="0">
                <a:solidFill>
                  <a:schemeClr val="bg1"/>
                </a:solidFill>
              </a:rPr>
              <a:t>Oddville</a:t>
            </a:r>
            <a:r>
              <a:rPr lang="en-US" sz="4800" dirty="0" smtClean="0">
                <a:solidFill>
                  <a:schemeClr val="bg1"/>
                </a:solidFill>
              </a:rPr>
              <a:t> Pike)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* JPC Pavement with 	Grade and Drain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12" y="0"/>
            <a:ext cx="11111548" cy="10172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McKiernan-Terry #5 hammer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12" y="1340697"/>
            <a:ext cx="11797348" cy="527727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*	1,500 </a:t>
            </a:r>
            <a:r>
              <a:rPr lang="en-US" sz="4800" dirty="0" err="1" smtClean="0">
                <a:solidFill>
                  <a:schemeClr val="bg1"/>
                </a:solidFill>
              </a:rPr>
              <a:t>Lbs</a:t>
            </a:r>
            <a:r>
              <a:rPr lang="en-US" sz="4800" dirty="0" smtClean="0">
                <a:solidFill>
                  <a:schemeClr val="bg1"/>
                </a:solidFill>
              </a:rPr>
              <a:t> in Weight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*	Produced in 1921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*	Vertical Pile Driving (Sandy Soil) 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*	15’ Depth – 4”x12” Wooden Pile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*	20’ Depth – 12” Wide Steel Pile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19" y="2080260"/>
            <a:ext cx="9187562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0" y="0"/>
            <a:ext cx="672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70" y="0"/>
            <a:ext cx="6149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Lessons learned…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12" y="0"/>
            <a:ext cx="11111548" cy="10172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…going the ramming route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12" y="1303020"/>
            <a:ext cx="11797348" cy="1783080"/>
          </a:xfrm>
        </p:spPr>
        <p:txBody>
          <a:bodyPr>
            <a:noAutofit/>
          </a:bodyPr>
          <a:lstStyle/>
          <a:p>
            <a:endParaRPr lang="en-US" sz="4800" dirty="0" smtClean="0"/>
          </a:p>
          <a:p>
            <a:r>
              <a:rPr lang="en-US" sz="4800" dirty="0" smtClean="0">
                <a:solidFill>
                  <a:schemeClr val="bg1"/>
                </a:solidFill>
              </a:rPr>
              <a:t>*	Situationally Made a Good Decision</a:t>
            </a:r>
          </a:p>
        </p:txBody>
      </p:sp>
    </p:spTree>
    <p:extLst>
      <p:ext uri="{BB962C8B-B14F-4D97-AF65-F5344CB8AC3E}">
        <p14:creationId xmlns:p14="http://schemas.microsoft.com/office/powerpoint/2010/main" val="13087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2" y="3669030"/>
            <a:ext cx="11416348" cy="236601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*	Utilized a very simple but 	effective project note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022" y="1120150"/>
            <a:ext cx="8534400" cy="19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72" y="13250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Consider specifying a cutting shoe …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331470"/>
            <a:ext cx="755523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80" y="4784512"/>
            <a:ext cx="8859838" cy="15070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…have the right tools for the job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81" y="1270000"/>
            <a:ext cx="4649786" cy="320939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Better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6" y="1270000"/>
            <a:ext cx="4665133" cy="3217332"/>
          </a:xfrm>
        </p:spPr>
      </p:pic>
    </p:spTree>
    <p:extLst>
      <p:ext uri="{BB962C8B-B14F-4D97-AF65-F5344CB8AC3E}">
        <p14:creationId xmlns:p14="http://schemas.microsoft.com/office/powerpoint/2010/main" val="40644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12" y="0"/>
            <a:ext cx="11111548" cy="10172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Questions: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12" y="1340697"/>
            <a:ext cx="11797348" cy="527727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Jerry F. Keith, SE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KYTC District 6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jerry.keith@ky.gov</a:t>
            </a:r>
          </a:p>
        </p:txBody>
      </p:sp>
    </p:spTree>
    <p:extLst>
      <p:ext uri="{BB962C8B-B14F-4D97-AF65-F5344CB8AC3E}">
        <p14:creationId xmlns:p14="http://schemas.microsoft.com/office/powerpoint/2010/main" val="4807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39" y="0"/>
            <a:ext cx="1228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12" y="0"/>
            <a:ext cx="11111548" cy="10172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PIPE RAMMING VS. JACK &amp; BORE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12" y="1340697"/>
            <a:ext cx="8928418" cy="244263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*	Permitting – Railroad was 	interested in Ramming vs. 	Traditional Jack &amp; Bore</a:t>
            </a:r>
          </a:p>
          <a:p>
            <a:r>
              <a:rPr lang="en-US" sz="4800" dirty="0" smtClean="0"/>
              <a:t>	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34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12" y="0"/>
            <a:ext cx="11111548" cy="10172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…going the ramming route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12" y="1340697"/>
            <a:ext cx="11797348" cy="527727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*	90 L.F. of 18” Steel Casing Pipe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*	Inside of Pipe to be Lined after Install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*	Unit Price = $788.00/L.F.</a:t>
            </a:r>
          </a:p>
        </p:txBody>
      </p:sp>
    </p:spTree>
    <p:extLst>
      <p:ext uri="{BB962C8B-B14F-4D97-AF65-F5344CB8AC3E}">
        <p14:creationId xmlns:p14="http://schemas.microsoft.com/office/powerpoint/2010/main" val="391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0" y="0"/>
            <a:ext cx="657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6480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F3F4738B-2D18-4440-888D-20A41D6C77DB}"/>
</file>

<file path=customXml/itemProps2.xml><?xml version="1.0" encoding="utf-8"?>
<ds:datastoreItem xmlns:ds="http://schemas.openxmlformats.org/officeDocument/2006/customXml" ds:itemID="{EE00A103-59AD-4D9B-A9D2-67A11956D0F1}"/>
</file>

<file path=customXml/itemProps3.xml><?xml version="1.0" encoding="utf-8"?>
<ds:datastoreItem xmlns:ds="http://schemas.openxmlformats.org/officeDocument/2006/customXml" ds:itemID="{8B6AD85B-8FCE-4DB1-BE53-9A71ECBCE2B5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443</TotalTime>
  <Words>60</Words>
  <Application>Microsoft Office PowerPoint</Application>
  <PresentationFormat>Widescreen</PresentationFormat>
  <Paragraphs>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Century Gothic</vt:lpstr>
      <vt:lpstr>Wingdings 3</vt:lpstr>
      <vt:lpstr>Slice</vt:lpstr>
      <vt:lpstr>CID 17-2015</vt:lpstr>
      <vt:lpstr>PowerPoint Presentation</vt:lpstr>
      <vt:lpstr>PowerPoint Presentation</vt:lpstr>
      <vt:lpstr>PowerPoint Presentation</vt:lpstr>
      <vt:lpstr>PIPE RAMMING VS. JACK &amp; BORE</vt:lpstr>
      <vt:lpstr>…going the ramming route</vt:lpstr>
      <vt:lpstr>PowerPoint Presentation</vt:lpstr>
      <vt:lpstr>PowerPoint Presentation</vt:lpstr>
      <vt:lpstr>PowerPoint Presentation</vt:lpstr>
      <vt:lpstr>McKiernan-Terry #5 hammer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learned…</vt:lpstr>
      <vt:lpstr>…going the ramming route</vt:lpstr>
      <vt:lpstr>* Utilized a very simple but  effective project note</vt:lpstr>
      <vt:lpstr>Consider specifying a cutting shoe …</vt:lpstr>
      <vt:lpstr>PowerPoint Presentation</vt:lpstr>
      <vt:lpstr>…have the right tools for the job</vt:lpstr>
      <vt:lpstr>Questions: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Keith, Jerry (KYTC-D06)</dc:creator>
  <cp:lastModifiedBy>Keith, Jerry F (KYTC-D06)</cp:lastModifiedBy>
  <cp:revision>23</cp:revision>
  <dcterms:created xsi:type="dcterms:W3CDTF">2018-02-05T11:35:25Z</dcterms:created>
  <dcterms:modified xsi:type="dcterms:W3CDTF">2018-02-05T18:58:41Z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